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2.png"/><Relationship Id="rId6" Type="http://schemas.openxmlformats.org/officeDocument/2006/relationships/image" Target="../media/image68.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26.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1" Type="http://schemas.openxmlformats.org/officeDocument/2006/relationships/image" Target="../media/image64.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7.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9.png"/><Relationship Id="rId14" Type="http://schemas.openxmlformats.org/officeDocument/2006/relationships/image" Target="../media/image79.png"/><Relationship Id="rId17" Type="http://schemas.openxmlformats.org/officeDocument/2006/relationships/image" Target="../media/image84.png"/><Relationship Id="rId16" Type="http://schemas.openxmlformats.org/officeDocument/2006/relationships/image" Target="../media/image73.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2.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4.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83.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1.png"/><Relationship Id="rId13" Type="http://schemas.openxmlformats.org/officeDocument/2006/relationships/image" Target="../media/image49.png"/><Relationship Id="rId12" Type="http://schemas.openxmlformats.org/officeDocument/2006/relationships/image" Target="../media/image39.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42.png"/><Relationship Id="rId15" Type="http://schemas.openxmlformats.org/officeDocument/2006/relationships/image" Target="../media/image46.png"/><Relationship Id="rId14" Type="http://schemas.openxmlformats.org/officeDocument/2006/relationships/image" Target="../media/image51.png"/><Relationship Id="rId17" Type="http://schemas.openxmlformats.org/officeDocument/2006/relationships/image" Target="../media/image56.png"/><Relationship Id="rId16"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7.png"/><Relationship Id="rId8"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